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>
        <p:scale>
          <a:sx n="75" d="100"/>
          <a:sy n="75" d="100"/>
        </p:scale>
        <p:origin x="1072" y="-21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10:43:23.40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967.99329"/>
      <inkml:brushProperty name="anchorY" value="914.41132"/>
      <inkml:brushProperty name="scaleFactor" value="0.5"/>
    </inkml:brush>
  </inkml:definitions>
  <inkml:trace contextRef="#ctx0" brushRef="#br0">1255 1860 24575,'0'0'0,"5"0"0,6-5 0,6-6 0,10 0 0,-3-5 0,3-3 0,0 2 0,0-2 0,0 4 0,0-2 0,-5-2 0,0-2 0,-5-3 0,-6-6 0,2 3 0,-4 0 0,-2-5 0,-2 0 0,-2 0 0,-2-5 0,-1 1 0,0 1 0,-1 2 0,1 2 0,-6 1 0,-5 2 0,-6 6 0,1-5 0,-3 0 0,-2-1 0,3 0 0,-1 0 0,3-6 0,-1 0 0,-1-4 0,-3 0 0,-2 2 0,-2 2 0,-1 2 0,-2 2 0,6 2 0,6 0 0,-1 1 0,-1 0 0,-1 0 0,-3 5 0,-2 7 0,-2-1 0,4-1 0,1-3 0,4-1 0,0 2 0,-2-1 0,3-1 0,-1 3 0,-2 5 0,3-1 0,-3-3 0,5-2 0,-2 2 0,-3-1 0,-2-3 0,-2 4 0,-7-2 0,-8-1 0,-6 4 0,-4-3 0,-5-1 0,4 4 0,10-2 0,0 3 0,4 4 0,3-1 0,-3-3 0,0 2 0,2-3 0,2-3 0,1 3 0,1-2 0,-5-3 0,1 5 0,0 3 0,7-2 0,2 4 0,0 2 0,0 4 0,0 2 0,5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10:43:27.47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3069.21094"/>
      <inkml:brushProperty name="anchorY" value="3621.31006"/>
      <inkml:brushProperty name="scaleFactor" value="0.5"/>
    </inkml:brush>
  </inkml:definitions>
  <inkml:trace contextRef="#ctx0" brushRef="#br0">1097 84 24575,'0'0'0,"-4"0"0,-8 0 0,-10 0 0,-5 0 0,-3 0 0,-7 0 0,-5 0 0,0 0 0,2 0 0,3 0 0,-1 0 0,1 0 0,2 0 0,3 0 0,2 0 0,1 0 0,-4 0 0,-6 0 0,1 0 0,1 0 0,2 0 0,3 0 0,2 0 0,1 0 0,1 0 0,1 0 0,0 0 0,0 0 0,0 0 0,5 5 0,6 6 0,6 11 0,4 10 0,3 10 0,3 6 0,0 4 0,7 3 0,-1 2 0,1-1 0,-2 1 0,-2-7 0,0-5 0,-2-7 0,-1 2 0,1-5 0,-2-1 0,7-3 0,-1-2 0,6 0 0,-1-2 0,5 0 0,-3 5 0,3 1 0,-2 5 0,-3-1 0,-3-1 0,-2 4 0,3-3 0,-2-1 0,0-3 0,-2-2 0,-1-2 0,-2-1 0,0 0 0,-1-1 0,0-12 0,0-10 0,0-11 0,-1-10 0,1-11 0,0-5 0,0-2 0,0 0 0,0 1 0,0 2 0,0 1 0,0 1 0,0-4 0,0 0 0,0-5 0,0 0 0,0 2 0,0-3 0,0-3 0,0 1 0,0-3 0,0 2 0,0 4 0,0-2 0,0 2 0,0 3 0,0 2 0,0-3 0,0 2 0,0 0 0,0 3 0,0 0 0,0 3 0,0-6 0,0 1 0,0 0 0,0 2 0,0 0 0,0 2 0,5 6 0,-3 22 0,-1-1 0,0 1 0,0-1 0,0 1 0,1-1 0,-1 1 0,0 0 0,0-1 0,1 1 0,2-1 0,23-9 0,11 5 0,8 3 0,5 3 0,-2 1 0,2 0 0,0 0 0,1 0 0,1 0 0,1-1 0,0 1 0,1-1 0,-1 0 0,-4 0 0,-7 0 0,-5 0 0,-4 0 0,1 0 0,5 5 0,-2 1 0,4-1 0,-3 0 0,-1-1 0,-4-2 0,-2-1 0,-2-1 0,3 1 0,1-2 0,-2 1 0,-1 0 0,0 0 0,-3 0 0,-16-1 0,-10 1 0,-4 0 0,-15 0 0,-9 0 0,-10 0 0,-3 0 0,-5 0 0,-4 0 0,-3-5 0,-2-1 0,10-5 0,-1-5 0,5 2 0,-2 2 0,4 3 0,-4-3 0,-2 3 0,1-4 0,3 3 0,-2 2 0,3 2 0,2 2 0,3 2 0,2 1 0,2 1 0,1 0 0,1 1 0,0-1 0,1 1 0,-1-1 0,0 0 0,0 0 0,0 0 0,-1 0 0,1 0 0,0 0 0,0 0 0,-1 0 0,-4 0 0,-1 0 0,0 0 0,1 0 0,1 0 0,1 0 0,2 0 0,0 0 0,1 0 0,0 0 0,0 0 0,0 0 0,5 5 0,6 6 0,6 11 0,4 5 0,3 9 0,3 6 0,5 11 0,7 5 0,1 2 0,3 0 0,9 4 0,-2 0 0,2-1 0,0 3 0,-4-7 0,-6-8 0,1-2 0,-4-6 0,-4-6 0,-2 2 0,-4-3 0,0 3 0,-2-2 0,-1-2 0,1-2 0,-1-2 0,1-1 0,-1-2 0,1-1 0,0 0 0,0 0 0,0 0 0,5-6 0,1 1 0,-1-1 0,5-4 0,-1 2 0,-1 0 0,-2 3 0,-3 1 0,0 2 0,-2 2 0,-1 0 0,0 0 0,-1 1 0,1-6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9581" y="225425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43530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</a:t>
            </a:r>
            <a:r>
              <a:rPr lang="en-US" altLang="en-US" dirty="0">
                <a:highlight>
                  <a:srgbClr val="FF0000"/>
                </a:highlight>
              </a:rPr>
              <a:t>EAT = </a:t>
            </a:r>
            <a:r>
              <a:rPr lang="en-US" altLang="en-US" dirty="0">
                <a:highlight>
                  <a:srgbClr val="FF0000"/>
                </a:highlight>
                <a:sym typeface="Symbol" pitchFamily="18" charset="2"/>
              </a:rPr>
              <a:t>0.80 x 10 + 0.20 x 20 = 12 </a:t>
            </a:r>
            <a:r>
              <a:rPr lang="en-US" altLang="en-US" dirty="0">
                <a:highlight>
                  <a:srgbClr val="FF0000"/>
                </a:highlight>
              </a:rPr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highlight>
                  <a:srgbClr val="FF0000"/>
                </a:highlight>
              </a:rPr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highlight>
                  <a:srgbClr val="FF0000"/>
                </a:highlight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highlight>
                  <a:srgbClr val="FF0000"/>
                </a:highlight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C729D2-1747-B74F-AD4C-4D18E9892240}"/>
                  </a:ext>
                </a:extLst>
              </p14:cNvPr>
              <p14:cNvContentPartPr/>
              <p14:nvPr/>
            </p14:nvContentPartPr>
            <p14:xfrm>
              <a:off x="1711455" y="411956"/>
              <a:ext cx="570240" cy="66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C729D2-1747-B74F-AD4C-4D18E98922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8815" y="348956"/>
                <a:ext cx="6958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20B832-89E8-EACD-84D8-EEB2FDA31E19}"/>
                  </a:ext>
                </a:extLst>
              </p14:cNvPr>
              <p14:cNvContentPartPr/>
              <p14:nvPr/>
            </p14:nvContentPartPr>
            <p14:xfrm>
              <a:off x="1482855" y="186236"/>
              <a:ext cx="597240" cy="57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20B832-89E8-EACD-84D8-EEB2FDA31E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0215" y="123236"/>
                <a:ext cx="722880" cy="70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13495</TotalTime>
  <Words>3855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Hamza Waseem</cp:lastModifiedBy>
  <cp:revision>349</cp:revision>
  <cp:lastPrinted>2013-09-30T19:34:56Z</cp:lastPrinted>
  <dcterms:created xsi:type="dcterms:W3CDTF">2011-01-13T23:43:38Z</dcterms:created>
  <dcterms:modified xsi:type="dcterms:W3CDTF">2024-05-14T20:44:43Z</dcterms:modified>
</cp:coreProperties>
</file>